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303" r:id="rId4"/>
    <p:sldId id="315" r:id="rId5"/>
    <p:sldId id="306" r:id="rId6"/>
    <p:sldId id="304" r:id="rId7"/>
    <p:sldId id="308" r:id="rId8"/>
    <p:sldId id="289" r:id="rId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800000"/>
    <a:srgbClr val="660066"/>
    <a:srgbClr val="006600"/>
    <a:srgbClr val="008000"/>
    <a:srgbClr val="663300"/>
    <a:srgbClr val="CC33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2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12E5160-6CAA-4635-93EF-183D9F4558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877DE5-6733-480D-BE7E-CB19B57888B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DB80A4-6B67-4779-81D8-42FD56C39A24}" type="datetimeFigureOut">
              <a:rPr lang="en-US"/>
              <a:pPr>
                <a:defRPr/>
              </a:pPr>
              <a:t>12/31/2022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0C9CA7A-0A65-4030-BE07-CEB5A6A5080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6A47B2C-DB98-4BDA-83CB-A7534BC96E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04AF7-EEA9-4CEC-98D7-E80167E8FA0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76EDC-40D4-4CEA-A894-0403C86E80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EB4643-027A-492D-890E-9064A23442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D45D8-C161-40FB-AD9D-FB6997AB3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600" b="1">
                <a:solidFill>
                  <a:srgbClr val="0000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25701CE-51D0-4CD2-874A-1785E17911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sz="1600" b="1">
                <a:solidFill>
                  <a:srgbClr val="0000CC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5EEA0BA-3E77-477F-A117-8597A82FC6E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600" b="1">
                <a:solidFill>
                  <a:srgbClr val="0000CC"/>
                </a:solidFill>
              </a:defRPr>
            </a:lvl1pPr>
          </a:lstStyle>
          <a:p>
            <a:pPr>
              <a:defRPr/>
            </a:pPr>
            <a:r>
              <a:rPr lang="en-US"/>
              <a:t>04/29/2012</a:t>
            </a:r>
          </a:p>
        </p:txBody>
      </p:sp>
    </p:spTree>
    <p:extLst>
      <p:ext uri="{BB962C8B-B14F-4D97-AF65-F5344CB8AC3E}">
        <p14:creationId xmlns:p14="http://schemas.microsoft.com/office/powerpoint/2010/main" val="489589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AE8F1-F92F-476A-BECE-DE05D5F7D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25C1551-17DC-4562-BFCD-75B6490A1D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655A2E-B8D9-4AF7-9D16-55CD1E6CEDE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67B9AD-ACE6-49FC-9A68-12D26A28106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04/28/2012</a:t>
            </a:r>
          </a:p>
        </p:txBody>
      </p:sp>
    </p:spTree>
    <p:extLst>
      <p:ext uri="{BB962C8B-B14F-4D97-AF65-F5344CB8AC3E}">
        <p14:creationId xmlns:p14="http://schemas.microsoft.com/office/powerpoint/2010/main" val="225705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49AA8-A483-479E-904D-E5F5EE140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48CF946-CA9A-4C10-A8EB-D14B5B2123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C090AE-08DB-4C5F-BA77-B13D2E35428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4AE73FF-51A2-4724-B30D-BA13B011BD2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04/28/2012</a:t>
            </a:r>
          </a:p>
        </p:txBody>
      </p:sp>
    </p:spTree>
    <p:extLst>
      <p:ext uri="{BB962C8B-B14F-4D97-AF65-F5344CB8AC3E}">
        <p14:creationId xmlns:p14="http://schemas.microsoft.com/office/powerpoint/2010/main" val="2944169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966B9-2BDA-44FC-B594-B3702BB97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7F4E5BA-F347-43E5-ADB4-4EDE2B7A2F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BBED4B-0ED1-4EE7-AC33-0C27A28C0B4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35EF15A-C6D5-46EA-B07A-197A4B7393E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04/28/2012</a:t>
            </a:r>
          </a:p>
        </p:txBody>
      </p:sp>
    </p:spTree>
    <p:extLst>
      <p:ext uri="{BB962C8B-B14F-4D97-AF65-F5344CB8AC3E}">
        <p14:creationId xmlns:p14="http://schemas.microsoft.com/office/powerpoint/2010/main" val="812746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25FE2-4F48-4C77-8581-E34662E93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AE491CD-1B5F-4A93-A03D-3BEF872B8B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8D9DCE-F2E0-42D8-868C-8432F37CAD0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52C6B5F-DDA4-41DD-86A5-40301DF587D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04/28/2012</a:t>
            </a:r>
          </a:p>
        </p:txBody>
      </p:sp>
    </p:spTree>
    <p:extLst>
      <p:ext uri="{BB962C8B-B14F-4D97-AF65-F5344CB8AC3E}">
        <p14:creationId xmlns:p14="http://schemas.microsoft.com/office/powerpoint/2010/main" val="52143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4E4AEC9-A574-4301-AABB-41CB05C94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C0977-6CFD-4947-B43E-859A91A9ED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610222-082F-4719-93E1-4F9083DB5DB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74CBC5-0C6E-4B07-A575-70BFA84A3F0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04/28/2012</a:t>
            </a:r>
          </a:p>
        </p:txBody>
      </p:sp>
    </p:spTree>
    <p:extLst>
      <p:ext uri="{BB962C8B-B14F-4D97-AF65-F5344CB8AC3E}">
        <p14:creationId xmlns:p14="http://schemas.microsoft.com/office/powerpoint/2010/main" val="117555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40DAEA-9226-4F2C-81CC-BBA13B93C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B797C10-7847-448E-B1EB-CF46B00739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053B10-A9C7-4DC2-A307-52C0B884471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610EA4C-D8B1-4C8C-A236-3493549BF03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04/28/2012</a:t>
            </a:r>
          </a:p>
        </p:txBody>
      </p:sp>
    </p:spTree>
    <p:extLst>
      <p:ext uri="{BB962C8B-B14F-4D97-AF65-F5344CB8AC3E}">
        <p14:creationId xmlns:p14="http://schemas.microsoft.com/office/powerpoint/2010/main" val="3076388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CEF1B4-F27A-484C-800A-6933B6BC9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DA891F8-2B79-4E49-AF04-01351DC896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800ECF-C157-4506-B0BC-682452A4B58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B6E75-B0DB-4DC4-BDFD-0F9BC1F7FDD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04/28/2012</a:t>
            </a:r>
          </a:p>
        </p:txBody>
      </p:sp>
    </p:spTree>
    <p:extLst>
      <p:ext uri="{BB962C8B-B14F-4D97-AF65-F5344CB8AC3E}">
        <p14:creationId xmlns:p14="http://schemas.microsoft.com/office/powerpoint/2010/main" val="37735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6EB5138-A929-48F7-B28C-B166B47D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257DEFE-126D-4875-B9A9-448CB7F38E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68A6CA-E101-41BE-8F52-8BB073B97C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25D7E87-A42D-4A9E-8D0D-314973A8C82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04/28/2012</a:t>
            </a:r>
          </a:p>
        </p:txBody>
      </p:sp>
    </p:spTree>
    <p:extLst>
      <p:ext uri="{BB962C8B-B14F-4D97-AF65-F5344CB8AC3E}">
        <p14:creationId xmlns:p14="http://schemas.microsoft.com/office/powerpoint/2010/main" val="1121975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5688174-8605-4A75-9DDB-520BD111A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68861-3B00-4270-8B05-64766A9CEF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AC999E-8B22-42B2-AC1F-9D0887B26BD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0EE0C4A-07EB-4068-B2BF-07402F64A1A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04/28/2012</a:t>
            </a:r>
          </a:p>
        </p:txBody>
      </p:sp>
    </p:spTree>
    <p:extLst>
      <p:ext uri="{BB962C8B-B14F-4D97-AF65-F5344CB8AC3E}">
        <p14:creationId xmlns:p14="http://schemas.microsoft.com/office/powerpoint/2010/main" val="1783810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23837A7-05C8-4492-A890-67549591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6E625-F0E5-4498-8865-A758DC1F20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EAC8B9-2348-40E2-AAE6-5853A868495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CF54763-6783-46AA-A98B-E7E702CC2D1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04/28/2012</a:t>
            </a:r>
          </a:p>
        </p:txBody>
      </p:sp>
    </p:spTree>
    <p:extLst>
      <p:ext uri="{BB962C8B-B14F-4D97-AF65-F5344CB8AC3E}">
        <p14:creationId xmlns:p14="http://schemas.microsoft.com/office/powerpoint/2010/main" val="2781726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29D863F-10B0-490A-A5B2-8579F4036D9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C4DAEF4-5F66-465F-AE03-0F3DD01FA57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3F7D1-4AD9-4CB2-9F78-D6734E0FAA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b="1">
                <a:solidFill>
                  <a:srgbClr val="0000CC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D46DD-3141-4D8A-AC33-4CA4C2EE57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 b="1">
                <a:solidFill>
                  <a:srgbClr val="0000CC"/>
                </a:solidFill>
                <a:latin typeface="Calibri" panose="020F0502020204030204" pitchFamily="34" charset="0"/>
              </a:defRPr>
            </a:lvl1pPr>
          </a:lstStyle>
          <a:p>
            <a:fld id="{37D0D3A0-866D-435A-9FC0-CEBB47F4540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7392A-7CA4-4401-A6D3-F4B574021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rgbClr val="0000CC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04/29/2012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5" r:id="rId1"/>
    <p:sldLayoutId id="2147484236" r:id="rId2"/>
    <p:sldLayoutId id="2147484237" r:id="rId3"/>
    <p:sldLayoutId id="2147484238" r:id="rId4"/>
    <p:sldLayoutId id="2147484239" r:id="rId5"/>
    <p:sldLayoutId id="2147484240" r:id="rId6"/>
    <p:sldLayoutId id="2147484241" r:id="rId7"/>
    <p:sldLayoutId id="2147484242" r:id="rId8"/>
    <p:sldLayoutId id="2147484243" r:id="rId9"/>
    <p:sldLayoutId id="2147484244" r:id="rId10"/>
    <p:sldLayoutId id="214748424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F43C73C6-70DB-45C3-948F-507875D9AF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771650"/>
          </a:xfrm>
        </p:spPr>
        <p:txBody>
          <a:bodyPr/>
          <a:lstStyle/>
          <a:p>
            <a:pPr eaLnBrk="1" hangingPunct="1"/>
            <a:r>
              <a:rPr lang="en-US" altLang="en-US" sz="6000" dirty="0">
                <a:solidFill>
                  <a:srgbClr val="0000CC"/>
                </a:solidFill>
              </a:rPr>
              <a:t>My Business Vision </a:t>
            </a:r>
            <a:br>
              <a:rPr lang="en-US" altLang="en-US" sz="6000" dirty="0">
                <a:solidFill>
                  <a:srgbClr val="0000CC"/>
                </a:solidFill>
              </a:rPr>
            </a:br>
            <a:r>
              <a:rPr lang="en-US" altLang="en-US" sz="6000" dirty="0">
                <a:solidFill>
                  <a:srgbClr val="0000CC"/>
                </a:solidFill>
              </a:rPr>
              <a:t>in Pictures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5FCCF-7EDB-4714-8A3A-816B71C04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ransition advTm="10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594D677A-F03B-4429-9143-6A0C53E8F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76400"/>
          </a:xfrm>
        </p:spPr>
        <p:txBody>
          <a:bodyPr/>
          <a:lstStyle/>
          <a:p>
            <a:pPr eaLnBrk="1" hangingPunct="1"/>
            <a:r>
              <a:rPr lang="en-US" altLang="en-US" sz="3600" i="1" u="sng" dirty="0">
                <a:solidFill>
                  <a:srgbClr val="0000CC"/>
                </a:solidFill>
              </a:rPr>
              <a:t>What I Do to Serve the World</a:t>
            </a:r>
            <a:br>
              <a:rPr lang="en-US" altLang="en-US" sz="3200" dirty="0">
                <a:solidFill>
                  <a:srgbClr val="0000CC"/>
                </a:solidFill>
              </a:rPr>
            </a:br>
            <a:endParaRPr lang="en-US" altLang="en-US" sz="2800" dirty="0">
              <a:solidFill>
                <a:srgbClr val="0000CC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190D7C-28B8-4C44-B90E-09FA9DA48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16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0AC16787-34FB-42EC-90E4-0C5003C6B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pPr eaLnBrk="1" hangingPunct="1"/>
            <a:r>
              <a:rPr lang="en-US" altLang="en-US" sz="3600" i="1" u="sng" dirty="0">
                <a:solidFill>
                  <a:srgbClr val="0000CC"/>
                </a:solidFill>
              </a:rPr>
              <a:t>Why I Serve</a:t>
            </a:r>
            <a:br>
              <a:rPr lang="en-US" altLang="en-US" sz="3600" i="1" u="sng" dirty="0">
                <a:solidFill>
                  <a:srgbClr val="0000CC"/>
                </a:solidFill>
              </a:rPr>
            </a:br>
            <a:endParaRPr lang="en-US" altLang="en-US" sz="2800" dirty="0">
              <a:solidFill>
                <a:srgbClr val="0000CC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83FFF9-DAE6-47FA-B74F-6023A6D5B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08822"/>
      </p:ext>
    </p:extLst>
  </p:cSld>
  <p:clrMapOvr>
    <a:masterClrMapping/>
  </p:clrMapOvr>
  <p:transition advTm="16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0AC16787-34FB-42EC-90E4-0C5003C6B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pPr eaLnBrk="1" hangingPunct="1"/>
            <a:r>
              <a:rPr lang="en-US" altLang="en-US" sz="3600" i="1" u="sng" dirty="0">
                <a:solidFill>
                  <a:srgbClr val="0000CC"/>
                </a:solidFill>
              </a:rPr>
              <a:t>Who I Serve</a:t>
            </a:r>
            <a:br>
              <a:rPr lang="en-US" altLang="en-US" sz="3600" i="1" u="sng" dirty="0">
                <a:solidFill>
                  <a:srgbClr val="0000CC"/>
                </a:solidFill>
              </a:rPr>
            </a:br>
            <a:endParaRPr lang="en-US" altLang="en-US" sz="2800" dirty="0">
              <a:solidFill>
                <a:srgbClr val="0000CC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83FFF9-DAE6-47FA-B74F-6023A6D5B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06810"/>
      </p:ext>
    </p:extLst>
  </p:cSld>
  <p:clrMapOvr>
    <a:masterClrMapping/>
  </p:clrMapOvr>
  <p:transition advTm="16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itle 1">
            <a:extLst>
              <a:ext uri="{FF2B5EF4-FFF2-40B4-BE49-F238E27FC236}">
                <a16:creationId xmlns:a16="http://schemas.microsoft.com/office/drawing/2014/main" id="{89481DE0-76B0-4A06-B70C-857EC1194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pPr eaLnBrk="1" hangingPunct="1"/>
            <a:r>
              <a:rPr lang="en-US" altLang="en-US" sz="3600" i="1" u="sng" dirty="0">
                <a:solidFill>
                  <a:srgbClr val="0000CC"/>
                </a:solidFill>
              </a:rPr>
              <a:t>How I Reach the People I Serve</a:t>
            </a:r>
            <a:br>
              <a:rPr lang="en-US" altLang="en-US" sz="3600" i="1" u="sng" dirty="0">
                <a:solidFill>
                  <a:srgbClr val="0000CC"/>
                </a:solidFill>
              </a:rPr>
            </a:br>
            <a:endParaRPr lang="en-US" altLang="en-US" sz="2800" dirty="0">
              <a:solidFill>
                <a:srgbClr val="0000CC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C151B8-F020-4756-A844-C85452A18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884255"/>
      </p:ext>
    </p:extLst>
  </p:cSld>
  <p:clrMapOvr>
    <a:masterClrMapping/>
  </p:clrMapOvr>
  <p:transition advTm="16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0AC16787-34FB-42EC-90E4-0C5003C6B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pPr eaLnBrk="1" hangingPunct="1"/>
            <a:r>
              <a:rPr lang="en-US" altLang="en-US" sz="3600" i="1" u="sng" dirty="0">
                <a:solidFill>
                  <a:srgbClr val="0000CC"/>
                </a:solidFill>
              </a:rPr>
              <a:t>What I Receive in Return for My Service</a:t>
            </a:r>
            <a:br>
              <a:rPr lang="en-US" altLang="en-US" sz="3600" i="1" u="sng" dirty="0">
                <a:solidFill>
                  <a:srgbClr val="0000CC"/>
                </a:solidFill>
              </a:rPr>
            </a:br>
            <a:endParaRPr lang="en-US" altLang="en-US" sz="2800" dirty="0">
              <a:solidFill>
                <a:srgbClr val="0000CC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83FFF9-DAE6-47FA-B74F-6023A6D5B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97288"/>
      </p:ext>
    </p:extLst>
  </p:cSld>
  <p:clrMapOvr>
    <a:masterClrMapping/>
  </p:clrMapOvr>
  <p:transition advTm="16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509ED02A-4BEE-47F5-870B-8F88E8025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pPr eaLnBrk="1" hangingPunct="1"/>
            <a:r>
              <a:rPr lang="en-US" altLang="en-US" sz="3600" i="1" u="sng" dirty="0">
                <a:solidFill>
                  <a:srgbClr val="0000CC"/>
                </a:solidFill>
              </a:rPr>
              <a:t>How and When I Rest and Play</a:t>
            </a:r>
            <a:br>
              <a:rPr lang="en-US" altLang="en-US" sz="3600" i="1" u="sng" dirty="0">
                <a:solidFill>
                  <a:srgbClr val="0000CC"/>
                </a:solidFill>
              </a:rPr>
            </a:br>
            <a:endParaRPr lang="en-US" altLang="en-US" sz="2800" dirty="0">
              <a:solidFill>
                <a:srgbClr val="0000CC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BD6B55-2155-4FFF-9BE2-D2FE3A575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35858"/>
      </p:ext>
    </p:extLst>
  </p:cSld>
  <p:clrMapOvr>
    <a:masterClrMapping/>
  </p:clrMapOvr>
  <p:transition advTm="16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C311C14C-F881-4199-B4A8-11159959F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771650"/>
          </a:xfrm>
        </p:spPr>
        <p:txBody>
          <a:bodyPr/>
          <a:lstStyle/>
          <a:p>
            <a:pPr eaLnBrk="1" hangingPunct="1"/>
            <a:r>
              <a:rPr lang="en-US" altLang="en-US" sz="6000" dirty="0">
                <a:solidFill>
                  <a:srgbClr val="0000CC"/>
                </a:solidFill>
              </a:rPr>
              <a:t>Thank you, thank you, thank you, loving and generous Higher Power!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1DF231-D471-4DD6-B565-A2F34E3C1E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377BF57-0377-4275-A5F8-292DFA3ABED9}"/>
              </a:ext>
            </a:extLst>
          </p:cNvPr>
          <p:cNvSpPr txBox="1">
            <a:spLocks/>
          </p:cNvSpPr>
          <p:nvPr/>
        </p:nvSpPr>
        <p:spPr bwMode="auto">
          <a:xfrm>
            <a:off x="0" y="563880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0000CC"/>
                </a:solidFill>
              </a:rPr>
              <a:t>And thank you </a:t>
            </a:r>
            <a:r>
              <a:rPr lang="en-US" altLang="en-US" sz="2800" dirty="0">
                <a:solidFill>
                  <a:srgbClr val="0000CC"/>
                </a:solidFill>
                <a:highlight>
                  <a:srgbClr val="C0C0C0"/>
                </a:highlight>
              </a:rPr>
              <a:t>unsplash.com</a:t>
            </a:r>
            <a:r>
              <a:rPr lang="en-US" altLang="en-US" sz="2800" dirty="0">
                <a:solidFill>
                  <a:srgbClr val="0000CC"/>
                </a:solidFill>
              </a:rPr>
              <a:t> for all the fabulous free photos.</a:t>
            </a:r>
          </a:p>
        </p:txBody>
      </p:sp>
    </p:spTree>
  </p:cSld>
  <p:clrMapOvr>
    <a:masterClrMapping/>
  </p:clrMapOvr>
  <p:transition advTm="1500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2809</TotalTime>
  <Words>75</Words>
  <Application>Microsoft Office PowerPoint</Application>
  <PresentationFormat>On-screen Show (4:3)</PresentationFormat>
  <Paragraphs>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My Business Vision  in Pictures</vt:lpstr>
      <vt:lpstr>What I Do to Serve the World </vt:lpstr>
      <vt:lpstr>Why I Serve </vt:lpstr>
      <vt:lpstr>Who I Serve </vt:lpstr>
      <vt:lpstr>How I Reach the People I Serve </vt:lpstr>
      <vt:lpstr>What I Receive in Return for My Service </vt:lpstr>
      <vt:lpstr>How and When I Rest and Play </vt:lpstr>
      <vt:lpstr>Thank you, thank you, thank you, loving and generous Higher Power!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Bob’s Vision in Pictures</dc:title>
  <dc:creator>Bob Applegate</dc:creator>
  <cp:lastModifiedBy>Bob Applegate</cp:lastModifiedBy>
  <cp:revision>275</cp:revision>
  <dcterms:created xsi:type="dcterms:W3CDTF">2012-02-10T06:35:18Z</dcterms:created>
  <dcterms:modified xsi:type="dcterms:W3CDTF">2022-12-31T23:21:20Z</dcterms:modified>
</cp:coreProperties>
</file>